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254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69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26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54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62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95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51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83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85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5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80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6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89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52A10D4-401D-4CD9-A1A9-C7A74A61E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99" y="382516"/>
            <a:ext cx="3336348" cy="22962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D2B7546-7F86-4581-8CD3-221E55340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849" y="382516"/>
            <a:ext cx="3059445" cy="22962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4616B63-5DE2-4FF4-9BFF-016EF97D9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99" y="2978511"/>
            <a:ext cx="3336348" cy="23534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1DEB66A-B4A6-4ED4-936F-09BAD6DEB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6849" y="3112182"/>
            <a:ext cx="3059445" cy="21626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505FD0B-31C2-411F-898B-72E950B0F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799" y="5691477"/>
            <a:ext cx="3336348" cy="195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959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</cp:revision>
  <cp:lastPrinted>2020-10-09T10:04:42Z</cp:lastPrinted>
  <dcterms:created xsi:type="dcterms:W3CDTF">2020-10-09T10:01:13Z</dcterms:created>
  <dcterms:modified xsi:type="dcterms:W3CDTF">2020-10-09T10:05:15Z</dcterms:modified>
</cp:coreProperties>
</file>